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>
      <p:cViewPr varScale="1">
        <p:scale>
          <a:sx n="63" d="100"/>
          <a:sy n="63" d="100"/>
        </p:scale>
        <p:origin x="224" y="5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IvyOra Display Regular"/>
                <a:cs typeface="IvyOra Display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IvyOra Display Regular"/>
                <a:cs typeface="IvyOra Display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EEC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IvyOra Display Regular"/>
                <a:cs typeface="IvyOra Display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20104099" y="0"/>
                </a:moveTo>
                <a:lnTo>
                  <a:pt x="0" y="0"/>
                </a:lnTo>
                <a:lnTo>
                  <a:pt x="0" y="11298085"/>
                </a:lnTo>
                <a:lnTo>
                  <a:pt x="20104099" y="11298085"/>
                </a:lnTo>
                <a:lnTo>
                  <a:pt x="20104099" y="0"/>
                </a:lnTo>
                <a:close/>
              </a:path>
            </a:pathLst>
          </a:custGeom>
          <a:solidFill>
            <a:srgbClr val="EEEC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IvyOra Display Regular"/>
                <a:cs typeface="IvyOra Display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02814" y="1072459"/>
            <a:ext cx="12098471" cy="816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IvyOra Display Regular"/>
                <a:cs typeface="IvyOra Display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981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76C113-21BA-6629-30DB-F12F1167E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910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437F6-39E1-9896-68A1-AF82624C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63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66A67-990F-E4FB-ED9F-40692B51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80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35D81-D643-A43B-F1E3-1C894C2BA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06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44934-3366-827A-4B6C-DFE60B712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2B0BD-AF1E-877D-C13A-CC4AD90FE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34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4A32C-33E1-0DF6-32F5-C6340A412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62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0EFAD-4657-8ED4-5A6F-C34F1913C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930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CDCE2-FD43-C280-E861-8CCF8EEC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60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A65D8-BB3C-6655-8AC9-B75515A88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5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8B5A5-B902-4EC4-87CA-7DB3F8D5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7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02A07-5AE2-9E6F-CE97-99293B2D0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68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3A1B0-CD95-22AC-4B26-C4225BB8C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5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0192F-6D52-69AD-8DBB-A30BC1A9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20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481869-313F-1645-EE95-1D13D9F9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94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1B3E52-20EC-0539-A8CC-4711089D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9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58C47-DE40-C9B8-CDC2-BCFF2A02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533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Office PowerPoint</Application>
  <PresentationFormat>Custom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Janessa Barrios</cp:lastModifiedBy>
  <cp:revision>2</cp:revision>
  <dcterms:created xsi:type="dcterms:W3CDTF">2025-07-16T15:53:13Z</dcterms:created>
  <dcterms:modified xsi:type="dcterms:W3CDTF">2025-07-17T13:48:32Z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2025-07-11T00:00:00Z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2025-07-16T00:00:00Z</vt:filetime>
  </property>
  <property fmtid="{D5CDD505-2E9C-101B-9397-08002B2CF9AE}" pid="5" name="Producer">
    <vt:lpwstr>Adobe PDF Library 17.0</vt:lpwstr>
  </property>
</Properties>
</file>