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93" autoAdjust="0"/>
    <p:restoredTop sz="94660"/>
  </p:normalViewPr>
  <p:slideViewPr>
    <p:cSldViewPr snapToGrid="0">
      <p:cViewPr varScale="1">
        <p:scale>
          <a:sx n="176" d="100"/>
          <a:sy n="176" d="100"/>
        </p:scale>
        <p:origin x="130" y="3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289D2-81BF-B384-13F8-4DD4B282C3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ADAE4A-69B4-D6BF-09D2-B63F02085D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2E2D23-18AB-3031-6997-D78C91DA7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4956C-5A06-4767-B51F-6E1FAE54BE2C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C3AF2A-6E19-D0D4-2047-0A6AD886E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2FA455-DF0B-1EFE-41DE-80C04816A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23ACF-8991-4309-B666-A68199A96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0470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FEA17-A468-4D62-3A6F-1D77F98D2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2B51F5-A60C-3B5F-3FDF-FBF5C968D1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542043-106F-BDB9-474C-7A3906B121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4956C-5A06-4767-B51F-6E1FAE54BE2C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F10741-B68E-A804-34CE-A32D5A4D4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475BB2-538E-0C2A-3034-F3E1BFE01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23ACF-8991-4309-B666-A68199A96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112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701D7B1-3BC4-787F-9B46-D8EA737CF7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6EAB29-6BE7-3338-00CD-BA445992C2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2715F5-C0CC-6D33-9E37-593CABB33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4956C-5A06-4767-B51F-6E1FAE54BE2C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1C6875-7ED9-332E-5F23-03C838F2C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18FB68-9E83-3A29-1540-C8A53DFB2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23ACF-8991-4309-B666-A68199A96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909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BF269-E95A-EAF2-D3D9-0F5264E68D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52459-8D3E-6304-4F56-75EC4B6F0D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4B6532-5ACD-6FED-030A-471FB759C5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4956C-5A06-4767-B51F-6E1FAE54BE2C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697F60-C0EF-245E-32FD-48FB0A332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D22AA9-1440-BDF3-B8A9-EB99B4DD6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23ACF-8991-4309-B666-A68199A96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1032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FB597-17C9-4711-44B6-1FB599A1E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D2160B-BB49-EE75-425C-7BA8F249D3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34CE30-71FA-9163-0272-CFA206D12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4956C-5A06-4767-B51F-6E1FAE54BE2C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FF3C1D-CFB1-44FD-F1B5-A7AFCF401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37B1E3-B6C8-D516-4013-FE7D759A1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23ACF-8991-4309-B666-A68199A96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929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D78B3-AF1E-3E73-1FD6-3F69613DF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98EAFD-30AD-99D6-CA59-C575E5F12B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2AC849-2AFA-D646-D10A-73C8F07A14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8C839E-B691-8ECF-741C-09F4549306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4956C-5A06-4767-B51F-6E1FAE54BE2C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13D535-14CE-5547-9D2C-EF8E565DD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364075-C0D3-66D1-7874-1675EC6FD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23ACF-8991-4309-B666-A68199A96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6756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D9346-A1F2-8215-F8BD-89BB4C4C3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671701-EFA6-5D08-AFAE-B06E25C9A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6F99D3-5A6B-3F91-2092-F560D4EF88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CA7D2F-6229-C74A-EC4C-381B9C0F5D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C3F1FA-9D3C-33EA-D3C9-827E9AC18D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7192B6-BCA6-BCBA-143F-BAF473C67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4956C-5A06-4767-B51F-6E1FAE54BE2C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7EA4DE-5A72-4A53-8EA3-D71603E1E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5B325B-BFA3-9E9C-A00C-26F54CDB1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23ACF-8991-4309-B666-A68199A96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7249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BDAC65-69AE-0CA0-0E9A-E06D7D2DB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80AF4E-F9C7-AA7E-21EB-3E47BDEDC9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4956C-5A06-4767-B51F-6E1FAE54BE2C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D3F164-3301-F4D0-0048-CE5104E83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6E765F-7C62-8307-64D3-2F5F39670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23ACF-8991-4309-B666-A68199A96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551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ECA445-A94C-A509-DB4A-DA842E27E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4956C-5A06-4767-B51F-6E1FAE54BE2C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39960E-16A3-8FF0-6D72-B6B6CC6E0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FCC83A-2862-1381-BA0A-6742C63F4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23ACF-8991-4309-B666-A68199A96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360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AFE53-B687-F068-3D28-ABA984B3F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138C6F-37AC-13C8-63A5-3FFC3F5136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74D1FB-A0A8-9C99-8FA2-4D0C71D86A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19B12E-3C0D-1E4F-7DBC-D55893D52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4956C-5A06-4767-B51F-6E1FAE54BE2C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B71E86-A85A-EE9D-A748-364DF3811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1B0576-B7E3-83D5-FF50-081446847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23ACF-8991-4309-B666-A68199A96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8955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96B9F-D2A8-58BC-BBAC-B55A04160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4FC08F-C127-938A-B95F-F168D64447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460907-0700-36DB-BF2A-845194D979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14C71F-7C60-36E0-350B-39B2F26F76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4956C-5A06-4767-B51F-6E1FAE54BE2C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07F775-6902-98FE-BA5E-4E8F5EE41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0A77D1-C522-6AD2-6903-5D3C8DE55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23ACF-8991-4309-B666-A68199A96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64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515489-7721-249C-20CC-8F2271897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182693-B974-0495-FA99-7428EFD146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1EF53F-E3FA-A8A7-BE86-210DA7E6E1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8E4956C-5A06-4767-B51F-6E1FAE54BE2C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36887A-48E6-F912-F39E-A0E43D6BC1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887E58-3986-797E-D862-0E831772BF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1623ACF-8991-4309-B666-A68199A96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968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roduct on a rock&#10;&#10;Description automatically generated">
            <a:extLst>
              <a:ext uri="{FF2B5EF4-FFF2-40B4-BE49-F238E27FC236}">
                <a16:creationId xmlns:a16="http://schemas.microsoft.com/office/drawing/2014/main" id="{AAF624B0-1FC2-07CB-A921-9807504C73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"/>
            <a:ext cx="12192000" cy="6857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306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ree and grain of grain&#10;&#10;Description automatically generated with medium confidence">
            <a:extLst>
              <a:ext uri="{FF2B5EF4-FFF2-40B4-BE49-F238E27FC236}">
                <a16:creationId xmlns:a16="http://schemas.microsoft.com/office/drawing/2014/main" id="{CE419F89-3518-EDC9-4738-B23680ECF5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"/>
            <a:ext cx="12192000" cy="6857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4769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white coats working in a laboratory&#10;&#10;Description automatically generated">
            <a:extLst>
              <a:ext uri="{FF2B5EF4-FFF2-40B4-BE49-F238E27FC236}">
                <a16:creationId xmlns:a16="http://schemas.microsoft.com/office/drawing/2014/main" id="{2CA63496-A5C5-2A5D-50B0-5678580844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9"/>
            <a:ext cx="12192000" cy="685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8638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tablet and a pile of beans&#10;&#10;Description automatically generated">
            <a:extLst>
              <a:ext uri="{FF2B5EF4-FFF2-40B4-BE49-F238E27FC236}">
                <a16:creationId xmlns:a16="http://schemas.microsoft.com/office/drawing/2014/main" id="{F1092F53-89F4-DE98-FAF6-E61CB32E09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1908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ose-up of a plant with a note&#10;&#10;Description automatically generated">
            <a:extLst>
              <a:ext uri="{FF2B5EF4-FFF2-40B4-BE49-F238E27FC236}">
                <a16:creationId xmlns:a16="http://schemas.microsoft.com/office/drawing/2014/main" id="{9254E985-C2B0-A6FA-2445-43C06C5179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0046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miling and a bottle of protein&#10;&#10;Description automatically generated">
            <a:extLst>
              <a:ext uri="{FF2B5EF4-FFF2-40B4-BE49-F238E27FC236}">
                <a16:creationId xmlns:a16="http://schemas.microsoft.com/office/drawing/2014/main" id="{695A80CD-E7B7-EB17-7D48-018C244847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7544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ogo of a company&#10;&#10;Description automatically generated with medium confidence">
            <a:extLst>
              <a:ext uri="{FF2B5EF4-FFF2-40B4-BE49-F238E27FC236}">
                <a16:creationId xmlns:a16="http://schemas.microsoft.com/office/drawing/2014/main" id="{AFCE6BDB-BEF3-09DB-1200-51A3FA88C1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1333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eating food and smiling&#10;&#10;Description automatically generated">
            <a:extLst>
              <a:ext uri="{FF2B5EF4-FFF2-40B4-BE49-F238E27FC236}">
                <a16:creationId xmlns:a16="http://schemas.microsoft.com/office/drawing/2014/main" id="{708F7D83-3B74-8D2E-91BE-21363F2635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"/>
            <a:ext cx="12192000" cy="6857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9344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spoon next to a jar of fruit&#10;&#10;Description automatically generated">
            <a:extLst>
              <a:ext uri="{FF2B5EF4-FFF2-40B4-BE49-F238E27FC236}">
                <a16:creationId xmlns:a16="http://schemas.microsoft.com/office/drawing/2014/main" id="{AE881F6E-1D56-EDBD-C4E5-8E3353FCCD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4549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human body&#10;&#10;Description automatically generated">
            <a:extLst>
              <a:ext uri="{FF2B5EF4-FFF2-40B4-BE49-F238E27FC236}">
                <a16:creationId xmlns:a16="http://schemas.microsoft.com/office/drawing/2014/main" id="{598AA80F-7D3F-09EB-F859-0BC5361926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7244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women in black garments&#10;&#10;Description automatically generated">
            <a:extLst>
              <a:ext uri="{FF2B5EF4-FFF2-40B4-BE49-F238E27FC236}">
                <a16:creationId xmlns:a16="http://schemas.microsoft.com/office/drawing/2014/main" id="{F0E343CB-255A-1F17-34D7-8ABA4063BD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1310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person holding a plant&#10;&#10;Description automatically generated">
            <a:extLst>
              <a:ext uri="{FF2B5EF4-FFF2-40B4-BE49-F238E27FC236}">
                <a16:creationId xmlns:a16="http://schemas.microsoft.com/office/drawing/2014/main" id="{794867F9-1882-EA85-9842-83B1F378CA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8593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le of white beans&#10;&#10;Description automatically generated">
            <a:extLst>
              <a:ext uri="{FF2B5EF4-FFF2-40B4-BE49-F238E27FC236}">
                <a16:creationId xmlns:a16="http://schemas.microsoft.com/office/drawing/2014/main" id="{00FC7575-EE0A-F804-1E77-066D9D9C43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3"/>
            <a:ext cx="12192000" cy="6855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5617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plant&#10;&#10;Description automatically generated">
            <a:extLst>
              <a:ext uri="{FF2B5EF4-FFF2-40B4-BE49-F238E27FC236}">
                <a16:creationId xmlns:a16="http://schemas.microsoft.com/office/drawing/2014/main" id="{58008ECE-541C-C500-FC5E-4432ECB0C5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"/>
            <a:ext cx="12192000" cy="6857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3650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Office PowerPoint</Application>
  <PresentationFormat>Widescreen</PresentationFormat>
  <Paragraphs>0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Mike Knecht</dc:creator>
  <cp:lastModifiedBy>Mike Knecht</cp:lastModifiedBy>
  <cp:revision>1</cp:revision>
  <dcterms:created xsi:type="dcterms:W3CDTF">2024-09-24T20:39:36Z</dcterms:created>
  <dcterms:modified xsi:type="dcterms:W3CDTF">2024-09-24T20:42:10Z</dcterms:modified>
</cp:coreProperties>
</file>